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3:53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3:58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58 24575,'118'2'0,"126"-5"0,-242 3 0,1 0 0,-1 0 0,1-1 0,-1 1 0,0-1 0,1 0 0,-1 1 0,0-1 0,0 0 0,3-2 0,-5 3 0,0 0 0,0 0 0,0 0 0,0 0 0,0-1 0,1 1 0,-1 0 0,0 0 0,0 0 0,0 0 0,0 0 0,0 0 0,0-1 0,0 1 0,0 0 0,0 0 0,1 0 0,-1 0 0,0-1 0,0 1 0,0 0 0,0 0 0,0 0 0,0 0 0,0-1 0,0 1 0,0 0 0,0 0 0,0 0 0,0 0 0,0-1 0,-1 1 0,1 0 0,0 0 0,0 0 0,0 0 0,0-1 0,0 1 0,0 0 0,0 0 0,-1 0 0,-14-6 0,-127-13 0,83 11 0,0 2 0,-114 3 0,116 4 0,42-2 0,1 2 0,-1 0 0,1 1 0,0 0 0,-1 1 0,-18 7 0,32-10 0,0 0 0,0 1 0,0-1 0,0 0 0,0 1 0,0-1 0,1 1 0,-1-1 0,0 1 0,0-1 0,0 1 0,1 0 0,-1-1 0,0 1 0,1 0 0,-1-1 0,0 1 0,1 0 0,-1 0 0,1 0 0,-1 0 0,1 0 0,-1 1 0,1-1 0,1 0 0,-1 0 0,0 0 0,0 0 0,1 0 0,-1 0 0,0 0 0,1 0 0,-1 0 0,1-1 0,0 1 0,-1 0 0,1 0 0,-1 0 0,1-1 0,0 1 0,0 0 0,1 0 0,3 3 0,1 0 0,0-1 0,0 0 0,0 0 0,11 4 0,135 49 0,-126-50 0,1-2 0,0 0 0,-1-2 0,1-1 0,46-5 0,-5 2 0,-21 3 204,-29 1-518,-1-2 0,1 0 0,-1-1 1,32-6-1,-30 0-6512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09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89 348 24575,'0'2'0,"1"-1"0,-1 1 0,1 0 0,-1 0 0,1 0 0,0-1 0,-1 1 0,1 0 0,0-1 0,0 1 0,0-1 0,1 1 0,-1-1 0,0 1 0,0-1 0,1 0 0,-1 0 0,1 0 0,-1 0 0,3 1 0,0 1 0,1 0 0,0 0 0,0-1 0,0 0 0,10 2 0,7 1 0,31 0 0,-30-3 0,31 7 0,-1 0 0,0-3 0,0-2 0,102-5 0,-52-2 0,-77 4 0,-17 0 0,1-1 0,-1 0 0,1 0 0,18-4 0,-25 3 0,-1 0 0,1 0 0,-1 0 0,0 0 0,1 0 0,-1 0 0,0-1 0,0 1 0,1-1 0,-1 0 0,0 1 0,-1-1 0,1 0 0,0 0 0,-1 0 0,1 0 0,-1-1 0,1 1 0,-1 0 0,0-1 0,0 1 0,1-5 0,3-18 0,-1 1 0,-2-1 0,0 1 0,-2-1 0,0 0 0,-7-37 0,7 60 0,0-1 0,0 1 0,-1-1 0,0 0 0,1 1 0,-1 0 0,0-1 0,0 1 0,0-1 0,0 1 0,-1 0 0,1 0 0,-1 0 0,1 0 0,-1 0 0,-2-2 0,2 3 0,1 0 0,-1 0 0,0 0 0,0 0 0,0 1 0,0-1 0,0 1 0,1-1 0,-1 1 0,0 0 0,0-1 0,0 1 0,0 0 0,0 1 0,0-1 0,0 0 0,0 0 0,0 1 0,0-1 0,0 1 0,-2 1 0,-55 24 0,43-18 0,0-1 0,-33 11 0,-107 9 0,114-21 0,0 0 0,-1-3 0,1-1 0,-61-5 0,95 2 0,-1-1 0,0 0 0,1-1 0,-9-3 0,-1 0 0,17 5 0,-1 1 0,1 0 0,0-1 0,0 1 0,-1 0 0,1 0 0,0 0 0,-1 0 0,1 0 0,0 0 0,-1 0 0,1 0 0,0 1 0,0-1 0,-1 0 0,1 1 0,0-1 0,0 1 0,-1 0 0,1-1 0,0 1 0,0 0 0,0 0 0,0-1 0,0 1 0,0 0 0,0 0 0,1 0 0,-1 0 0,0 0 0,0 0 0,1 1 0,-1-1 0,0 0 0,1 0 0,0 0 0,-1 1 0,1-1 0,-1 3 0,-1 5 0,0 1 0,1 0 0,0 0 0,0 12 0,1-14 0,3 165 0,-3-170 0,0 0 0,1 1 0,0-1 0,-1 1 0,1-1 0,0 0 0,0 0 0,1 1 0,-1-1 0,1 0 0,0 0 0,-1 0 0,1 0 0,1-1 0,-1 1 0,0-1 0,1 1 0,2 2 0,-3-4 0,0 0 0,0 0 0,1-1 0,-1 1 0,0 0 0,1-1 0,-1 1 0,0-1 0,1 0 0,-1 0 0,0 0 0,1 0 0,-1 0 0,1 0 0,-1 0 0,0-1 0,1 0 0,-1 1 0,0-1 0,0 0 0,0 0 0,1 0 0,-1 0 0,0 0 0,0-1 0,0 1 0,2-3 0,11-9 0,0 0 0,18-21 0,-24 23 0,1 1 0,0 0 0,1 0 0,0 1 0,0 1 0,1 0 0,14-8 0,-2 6 0,-1-1 0,-1-1 0,0-1 0,0 0 0,-1-2 0,-1-1 0,23-22 0,-32 25 0,2 1 0,0 1 0,0 0 0,1 1 0,0 1 0,1 0 0,-1 0 0,2 2 0,-1 0 0,1 1 0,22-6 0,-113 13 0,26-1 0,-101-6 0,129 4 0,0-2 0,0 0 0,0-1 0,-40-16 0,-102-61 0,153 78 0,0 1 0,0-1 0,0 2 0,0-1 0,-11 0 0,14 2 0,1 0 0,-1 1 0,1 0 0,-1 0 0,1 1 0,-1-1 0,1 2 0,-1-1 0,-6 3 0,11-3 0,-1 0 0,1 0 0,-1 1 0,1-1 0,0 1 0,0-1 0,0 1 0,0 0 0,0 0 0,0 0 0,1 0 0,-1 0 0,0 0 0,1 1 0,0-1 0,0 0 0,-1 1 0,1-1 0,1 1 0,-1 0 0,0-1 0,1 1 0,-1-1 0,1 1 0,0 0 0,0-1 0,0 1 0,0 0 0,1 3 0,0 2 0,0 1 0,1-1 0,0 0 0,1 0 0,0-1 0,0 1 0,1 0 0,5 8 0,11 11 0,0-2 0,2 0 0,1-1 0,40 32 0,1 1 0,-59-53 0,1 1 0,-1-2 0,1 1 0,0-1 0,1 0 0,-1 0 0,0 0 0,1-1 0,0 0 0,-1 0 0,1-1 0,0 0 0,9 0 0,12 1 0,52-6 0,-74 4 0,23-4 0,-1-1 0,0-2 0,35-12 0,0 0 0,-50 15 0,-1 0 0,0-1 0,-1 0 0,1-1 0,15-10 0,-22 12 0,0 1 0,0-1 0,0 0 0,0-1 0,-1 1 0,0-1 0,0 1 0,0-1 0,0-1 0,-1 1 0,0 0 0,5-11 0,-8 15 0,1 0 0,-1 0 0,0 0 0,0 0 0,1 0 0,-1 0 0,0 0 0,0 0 0,0 0 0,0 0 0,0 0 0,0 0 0,0 0 0,-1 0 0,1 0 0,0 0 0,-1 0 0,1 0 0,0 0 0,-1 0 0,1 0 0,-1 0 0,1 0 0,-2-1 0,0 1 0,0 0 0,1 0 0,-1 0 0,0 0 0,1 0 0,-1 0 0,0 1 0,0-1 0,0 1 0,0-1 0,0 1 0,-2 0 0,-7-1 0,0 1 0,0 1 0,-18 3 0,26-4 0,-82 12-682,-134-1-1,187-11-6143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54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467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195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751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325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824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630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32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55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939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377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151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175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022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101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737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07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CF48-CE0C-41BA-A012-1C74B19B44A4}" type="datetimeFigureOut">
              <a:rPr lang="x-none" smtClean="0"/>
              <a:pPr/>
              <a:t>09/07/2022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DDF7-C0E7-4403-98D0-127BC4FC41B8}" type="slidenum">
              <a:rPr lang="x-none" smtClean="0"/>
              <a:pPr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1240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rsi.mr/fr/" TargetMode="External"/><Relationship Id="rId2" Type="http://schemas.openxmlformats.org/officeDocument/2006/relationships/hyperlink" Target="https://anrsi.mr/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A0128-4C35-68F4-ED6C-FBB3A2B0C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2822913"/>
          </a:xfrm>
        </p:spPr>
        <p:txBody>
          <a:bodyPr>
            <a:normAutofit/>
          </a:bodyPr>
          <a:lstStyle/>
          <a:p>
            <a:pPr algn="ctr"/>
            <a:br>
              <a:rPr lang="fr-FR" b="1" dirty="0">
                <a:solidFill>
                  <a:schemeClr val="bg1"/>
                </a:solidFill>
              </a:rPr>
            </a:br>
            <a:br>
              <a:rPr lang="fr-FR" sz="5400" b="1" dirty="0">
                <a:solidFill>
                  <a:schemeClr val="bg1"/>
                </a:solidFill>
              </a:rPr>
            </a:br>
            <a:r>
              <a:rPr lang="fr-FR" sz="5400" b="1" dirty="0"/>
              <a:t>Anrsi WEB OF SCIENCE </a:t>
            </a:r>
            <a:endParaRPr lang="x-none" sz="54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BC07DE-6B37-95CB-F588-C4ACB3DC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COMMENT </a:t>
            </a:r>
            <a:r>
              <a:rPr lang="fr-FR" sz="2400" b="1" dirty="0" err="1">
                <a:solidFill>
                  <a:schemeClr val="tx1"/>
                </a:solidFill>
              </a:rPr>
              <a:t>ACCéDER</a:t>
            </a:r>
            <a:r>
              <a:rPr lang="fr-FR" sz="2400" b="1" dirty="0">
                <a:solidFill>
                  <a:schemeClr val="tx1"/>
                </a:solidFill>
              </a:rPr>
              <a:t> AU PLATFORME WEB OF SCIENCE</a:t>
            </a:r>
          </a:p>
          <a:p>
            <a:pPr lvl="1"/>
            <a:endParaRPr lang="x-none" sz="24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B0B88F-7E6B-B81B-2F0E-C71BBD13E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66" y="186541"/>
            <a:ext cx="4153756" cy="2469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988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682DA-4F18-9E22-8A88-EA273622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Puis c’est fini le compte est crée   </a:t>
            </a:r>
            <a:endParaRPr lang="x-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7D0E78B-43A2-6386-5D84-FB8CE9724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75" y="1767029"/>
            <a:ext cx="8441370" cy="4315271"/>
          </a:xfr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C575348-7DA0-07D8-B2B3-17EF71D63A7C}"/>
              </a:ext>
            </a:extLst>
          </p:cNvPr>
          <p:cNvSpPr/>
          <p:nvPr/>
        </p:nvSpPr>
        <p:spPr>
          <a:xfrm>
            <a:off x="8876872" y="2178121"/>
            <a:ext cx="380144" cy="215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045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2C400B3-4B33-F9CE-D6B3-EA61417AF7E9}"/>
              </a:ext>
            </a:extLst>
          </p:cNvPr>
          <p:cNvSpPr/>
          <p:nvPr/>
        </p:nvSpPr>
        <p:spPr>
          <a:xfrm>
            <a:off x="2332234" y="1726058"/>
            <a:ext cx="8126858" cy="3318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Merci de Suivre Ces étapes </a:t>
            </a:r>
          </a:p>
          <a:p>
            <a:pPr algn="ctr"/>
            <a:endParaRPr lang="x-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51A41-DC03-A1E5-0DD9-E57C36E5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REMPLIR LE formulaire </a:t>
            </a:r>
            <a:endParaRPr lang="x-non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5CAFE1-F195-2FBE-0C59-9A4D93FF2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https://anrsi.mr/ar</a:t>
            </a:r>
            <a:endParaRPr lang="fr-FR" dirty="0"/>
          </a:p>
          <a:p>
            <a:r>
              <a:rPr lang="fr-FR" dirty="0">
                <a:hlinkClick r:id="rId3"/>
              </a:rPr>
              <a:t>https://anrsi.mr/fr/</a:t>
            </a:r>
            <a:endParaRPr lang="fr-FR" dirty="0"/>
          </a:p>
          <a:p>
            <a:endParaRPr lang="fr-FR" dirty="0"/>
          </a:p>
          <a:p>
            <a:r>
              <a:rPr lang="fr-FR" dirty="0"/>
              <a:t>Cliquer sur le </a:t>
            </a:r>
            <a:r>
              <a:rPr lang="fr-FR" dirty="0" err="1"/>
              <a:t>button</a:t>
            </a:r>
            <a:endParaRPr lang="fr-FR" dirty="0"/>
          </a:p>
          <a:p>
            <a:r>
              <a:rPr lang="fr-FR" dirty="0"/>
              <a:t> Remplir le formulaire </a:t>
            </a:r>
            <a:r>
              <a:rPr lang="ar-SA" dirty="0"/>
              <a:t> </a:t>
            </a:r>
            <a:endParaRPr lang="x-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9032DC-15ED-017D-1C30-DA407724C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95" y="2605127"/>
            <a:ext cx="3782779" cy="20548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961C11-6AEA-DCEB-2586-4CBA98B69420}"/>
              </a:ext>
            </a:extLst>
          </p:cNvPr>
          <p:cNvSpPr/>
          <p:nvPr/>
        </p:nvSpPr>
        <p:spPr>
          <a:xfrm>
            <a:off x="5260369" y="2804845"/>
            <a:ext cx="719192" cy="215757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F41FC6-075D-6BFB-7E2A-3181826AE0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95" y="4244483"/>
            <a:ext cx="3782779" cy="18480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3BCC0C-ED4B-EF21-9434-3DEFB34751F2}"/>
              </a:ext>
            </a:extLst>
          </p:cNvPr>
          <p:cNvSpPr/>
          <p:nvPr/>
        </p:nvSpPr>
        <p:spPr>
          <a:xfrm>
            <a:off x="6224427" y="4552079"/>
            <a:ext cx="719192" cy="215757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056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7AF0B-E85C-0C4F-840C-F605E1E0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Vérifier votre mail </a:t>
            </a:r>
            <a:br>
              <a:rPr lang="fr-FR" dirty="0"/>
            </a:br>
            <a:r>
              <a:rPr lang="fr-FR" dirty="0"/>
              <a:t>Vous allez recevoir ce MESSAGE </a:t>
            </a:r>
            <a:endParaRPr lang="x-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23AF9F4-3A64-8C69-389B-7C3BF040B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71" y="3429000"/>
            <a:ext cx="7157518" cy="312077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70BB7CD-E299-2A3B-CCEA-9361D60F0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71" y="1889895"/>
            <a:ext cx="7157518" cy="1264272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3E6B512-9FFC-546D-FDE6-EE5289137E4D}"/>
              </a:ext>
            </a:extLst>
          </p:cNvPr>
          <p:cNvSpPr/>
          <p:nvPr/>
        </p:nvSpPr>
        <p:spPr>
          <a:xfrm>
            <a:off x="1387011" y="2311685"/>
            <a:ext cx="770562" cy="452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40E052-840E-2B22-F3B6-A09990B6D81C}"/>
              </a:ext>
            </a:extLst>
          </p:cNvPr>
          <p:cNvSpPr/>
          <p:nvPr/>
        </p:nvSpPr>
        <p:spPr>
          <a:xfrm flipH="1">
            <a:off x="1309955" y="3727623"/>
            <a:ext cx="462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46D95-D6E7-E075-BEBF-1153E4BAF6F2}"/>
              </a:ext>
            </a:extLst>
          </p:cNvPr>
          <p:cNvSpPr/>
          <p:nvPr/>
        </p:nvSpPr>
        <p:spPr>
          <a:xfrm flipH="1">
            <a:off x="1309954" y="4924503"/>
            <a:ext cx="462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F2E8B53A-9B64-80B2-F76E-44E655076C0E}"/>
              </a:ext>
            </a:extLst>
          </p:cNvPr>
          <p:cNvSpPr/>
          <p:nvPr/>
        </p:nvSpPr>
        <p:spPr>
          <a:xfrm>
            <a:off x="1772291" y="4099389"/>
            <a:ext cx="952020" cy="18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88FBA6A-D444-AB48-2C2A-E148C2AD7D06}"/>
              </a:ext>
            </a:extLst>
          </p:cNvPr>
          <p:cNvSpPr/>
          <p:nvPr/>
        </p:nvSpPr>
        <p:spPr>
          <a:xfrm>
            <a:off x="1825321" y="5226928"/>
            <a:ext cx="952020" cy="18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66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F9BC0-1648-3464-2442-AA054B09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1737333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Lien </a:t>
            </a:r>
            <a:r>
              <a:rPr lang="ar-SA" dirty="0"/>
              <a:t>1</a:t>
            </a:r>
            <a:r>
              <a:rPr lang="fr-FR" dirty="0"/>
              <a:t> Pour accéder au Web of science</a:t>
            </a:r>
            <a:br>
              <a:rPr lang="fr-FR" dirty="0"/>
            </a:br>
            <a:r>
              <a:rPr lang="fr-FR" dirty="0"/>
              <a:t>Lien 2 Pour créer Mots de </a:t>
            </a:r>
            <a:r>
              <a:rPr lang="fr-FR" dirty="0" err="1"/>
              <a:t>pass</a:t>
            </a:r>
            <a:r>
              <a:rPr lang="fr-FR" dirty="0"/>
              <a:t> </a:t>
            </a:r>
            <a:br>
              <a:rPr lang="fr-FR" dirty="0"/>
            </a:br>
            <a:endParaRPr lang="x-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E83A992-C82D-3BF4-9864-17AF190D2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0" y="2355851"/>
            <a:ext cx="5486400" cy="388363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6B106-414C-39DE-B9D3-A40E7C6D42B0}"/>
              </a:ext>
            </a:extLst>
          </p:cNvPr>
          <p:cNvSpPr/>
          <p:nvPr/>
        </p:nvSpPr>
        <p:spPr>
          <a:xfrm>
            <a:off x="102742" y="2551837"/>
            <a:ext cx="503433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Cliquer sur</a:t>
            </a:r>
          </a:p>
          <a:p>
            <a:pPr algn="ctr"/>
            <a:r>
              <a:rPr lang="fr-FR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Lien 2 pour créer</a:t>
            </a:r>
          </a:p>
          <a:p>
            <a:pPr algn="ctr"/>
            <a:r>
              <a:rPr lang="fr-FR" sz="5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votre</a:t>
            </a:r>
            <a:r>
              <a:rPr lang="fr-FR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mot de </a:t>
            </a:r>
            <a:r>
              <a:rPr lang="fr-FR" sz="5400" b="1" cap="none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pass</a:t>
            </a:r>
            <a:endParaRPr lang="fr-FR" sz="5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40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34C64-1848-2E16-9002-24EF2793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Retourner au Lien 1 Pour accéder  WOS</a:t>
            </a:r>
            <a:br>
              <a:rPr lang="ar-SA" dirty="0"/>
            </a:br>
            <a:r>
              <a:rPr lang="ar-SA" dirty="0"/>
              <a:t> </a:t>
            </a:r>
            <a:endParaRPr lang="x-non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6AB04C-29F2-C196-90DF-D01DB1B14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Saisir User ID ET </a:t>
            </a:r>
            <a:r>
              <a:rPr lang="fr-FR" dirty="0" err="1"/>
              <a:t>Password</a:t>
            </a:r>
            <a:r>
              <a:rPr lang="fr-FR" dirty="0"/>
              <a:t> que vous avez crée </a:t>
            </a:r>
          </a:p>
          <a:p>
            <a:endParaRPr lang="x-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FF5A5C-F63B-59EA-DB4E-4F3869F27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7" y="2781246"/>
            <a:ext cx="7746715" cy="3541714"/>
          </a:xfrm>
          <a:prstGeom prst="rect">
            <a:avLst/>
          </a:prstGeom>
        </p:spPr>
      </p:pic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DF1257C0-1A08-0D86-9687-F1EABE8B6D2B}"/>
              </a:ext>
            </a:extLst>
          </p:cNvPr>
          <p:cNvSpPr/>
          <p:nvPr/>
        </p:nvSpPr>
        <p:spPr>
          <a:xfrm>
            <a:off x="8239874" y="4859676"/>
            <a:ext cx="297951" cy="821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92200059-00E2-3C71-D125-EE0CB71979E6}"/>
              </a:ext>
            </a:extLst>
          </p:cNvPr>
          <p:cNvSpPr/>
          <p:nvPr/>
        </p:nvSpPr>
        <p:spPr>
          <a:xfrm>
            <a:off x="8239874" y="5049747"/>
            <a:ext cx="297951" cy="821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63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2BE7E-824A-0F84-C8F7-9852A421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tout est bon</a:t>
            </a:r>
            <a:endParaRPr lang="x-non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7F7819-6F9B-95CA-52B5-E5BF6ADC2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Vous allez voir cet écran</a:t>
            </a:r>
            <a:endParaRPr lang="x-non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74531C-1B41-C852-B62F-25F6590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2" y="2807715"/>
            <a:ext cx="8620018" cy="3541714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7991B3A-2C61-8DA2-97B5-F93A2021797E}"/>
              </a:ext>
            </a:extLst>
          </p:cNvPr>
          <p:cNvSpPr/>
          <p:nvPr/>
        </p:nvSpPr>
        <p:spPr>
          <a:xfrm>
            <a:off x="9647434" y="3102796"/>
            <a:ext cx="780836" cy="3595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AF991BC-2CD5-5F2A-E4E6-96B2F791D084}"/>
              </a:ext>
            </a:extLst>
          </p:cNvPr>
          <p:cNvSpPr/>
          <p:nvPr/>
        </p:nvSpPr>
        <p:spPr>
          <a:xfrm rot="19621468">
            <a:off x="9078981" y="3530340"/>
            <a:ext cx="585627" cy="359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98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96028-0C58-9CEA-E9C2-D9900B4C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CliquEZ</a:t>
            </a:r>
            <a:r>
              <a:rPr lang="fr-FR" dirty="0"/>
              <a:t> sur registre Pour créer Compte</a:t>
            </a:r>
            <a:endParaRPr lang="x-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F47E20-4EFF-528E-ACEF-29F211939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97088"/>
            <a:ext cx="8090183" cy="3694112"/>
          </a:xfrm>
        </p:spPr>
      </p:pic>
    </p:spTree>
    <p:extLst>
      <p:ext uri="{BB962C8B-B14F-4D97-AF65-F5344CB8AC3E}">
        <p14:creationId xmlns:p14="http://schemas.microsoft.com/office/powerpoint/2010/main" val="414588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1493D-E45B-69D3-F53E-066E50D8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allez confirmer votre mail Puis vous pouvez vous connecter </a:t>
            </a:r>
            <a:endParaRPr lang="x-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11BC0C1-A806-651A-C0AF-038C1BDFD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82" y="2097088"/>
            <a:ext cx="9304793" cy="369411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5EFC67BB-F9F0-CB77-A9A8-81DEEFE3F625}"/>
                  </a:ext>
                </a:extLst>
              </p14:cNvPr>
              <p14:cNvContentPartPr/>
              <p14:nvPr/>
            </p14:nvContentPartPr>
            <p14:xfrm>
              <a:off x="3719014" y="3821784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FC67BB-F9F0-CB77-A9A8-81DEEFE3F6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0014" y="38127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D662D484-AFA1-EE63-50FF-1B3ACF3A410D}"/>
                  </a:ext>
                </a:extLst>
              </p14:cNvPr>
              <p14:cNvContentPartPr/>
              <p14:nvPr/>
            </p14:nvContentPartPr>
            <p14:xfrm>
              <a:off x="3627934" y="3800904"/>
              <a:ext cx="240480" cy="540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662D484-AFA1-EE63-50FF-1B3ACF3A41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8934" y="3792264"/>
                <a:ext cx="2581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C209158F-17BD-7857-A47B-EF333893ECCA}"/>
                  </a:ext>
                </a:extLst>
              </p14:cNvPr>
              <p14:cNvContentPartPr/>
              <p14:nvPr/>
            </p14:nvContentPartPr>
            <p14:xfrm>
              <a:off x="2145814" y="3881904"/>
              <a:ext cx="313200" cy="1969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209158F-17BD-7857-A47B-EF333893EC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7174" y="3873264"/>
                <a:ext cx="330840" cy="2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344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7585F-E993-42D3-1963-F7E001E6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sur  le lien pour activer votre compte</a:t>
            </a:r>
            <a:endParaRPr lang="x-non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F840AB-C470-A46D-4570-849AAC205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7" y="2249488"/>
            <a:ext cx="4810037" cy="398999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EF3F0F5-516A-5D6D-8B8C-AE16F2F5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68" y="2249488"/>
            <a:ext cx="4448710" cy="39899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E843F6-CA68-A896-39A0-88E2E8B52B70}"/>
              </a:ext>
            </a:extLst>
          </p:cNvPr>
          <p:cNvSpPr/>
          <p:nvPr/>
        </p:nvSpPr>
        <p:spPr>
          <a:xfrm>
            <a:off x="3562586" y="389201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fr-FR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5C2BC3-0951-E406-B009-3B63A8810524}"/>
              </a:ext>
            </a:extLst>
          </p:cNvPr>
          <p:cNvSpPr/>
          <p:nvPr/>
        </p:nvSpPr>
        <p:spPr>
          <a:xfrm>
            <a:off x="7310941" y="481534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534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340</TotalTime>
  <Words>144</Words>
  <Application>Microsoft Office PowerPoint</Application>
  <PresentationFormat>Grand écran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</vt:lpstr>
      <vt:lpstr>  Anrsi WEB OF SCIENCE </vt:lpstr>
      <vt:lpstr> REMPLIR LE formulaire </vt:lpstr>
      <vt:lpstr>Vérifier votre mail  Vous allez recevoir ce MESSAGE </vt:lpstr>
      <vt:lpstr> Lien 1 Pour accéder au Web of science Lien 2 Pour créer Mots de pass  </vt:lpstr>
      <vt:lpstr>Retourner au Lien 1 Pour accéder  WOS  </vt:lpstr>
      <vt:lpstr>Si tout est bon</vt:lpstr>
      <vt:lpstr>CliquEZ sur registre Pour créer Compte</vt:lpstr>
      <vt:lpstr>Vous allez confirmer votre mail Puis vous pouvez vous connecter </vt:lpstr>
      <vt:lpstr>Cliquez sur  le lien pour activer votre compte</vt:lpstr>
      <vt:lpstr>Puis c’est fini le compte est crée 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Anrsi WEB OF SCIENCE </dc:title>
  <dc:creator>communicatetogm@gmail.com</dc:creator>
  <cp:lastModifiedBy>communicatetogm@gmail.com</cp:lastModifiedBy>
  <cp:revision>13</cp:revision>
  <dcterms:created xsi:type="dcterms:W3CDTF">2022-09-05T11:05:04Z</dcterms:created>
  <dcterms:modified xsi:type="dcterms:W3CDTF">2022-09-07T09:38:35Z</dcterms:modified>
</cp:coreProperties>
</file>